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6" r:id="rId4"/>
    <p:sldId id="289" r:id="rId5"/>
    <p:sldId id="286" r:id="rId6"/>
    <p:sldId id="287" r:id="rId7"/>
    <p:sldId id="288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3119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471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2016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8" y="2130441"/>
            <a:ext cx="103632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70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9847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91" y="4406916"/>
            <a:ext cx="103632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91" y="2906713"/>
            <a:ext cx="10363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77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8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060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535113"/>
            <a:ext cx="538691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7" y="2174875"/>
            <a:ext cx="538691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922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7210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70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8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41" y="273066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8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08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64862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548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59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4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4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6108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D6726-6ECB-4C13-A0ED-3A1524C2ECC9}" type="slidenum">
              <a:rPr lang="vi-VN">
                <a:solidFill>
                  <a:srgbClr val="FFFFFF"/>
                </a:solidFill>
              </a:rPr>
              <a:pPr/>
              <a:t>‹#›</a:t>
            </a:fld>
            <a:endParaRPr lang="vi-VN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47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597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9182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849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887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615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999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1079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3F400-DE8B-4171-80AA-B15EC9E71684}" type="datetimeFigureOut">
              <a:rPr lang="vi-VN" smtClean="0"/>
              <a:t>26/03/2023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A70D5-83BB-4BB9-AB89-26603CC57D0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717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57916-52BA-4E0F-9F0A-90F650E182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6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D8D76-CE3E-40BD-B346-402F7D039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58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4444" y="496886"/>
            <a:ext cx="117604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720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HIỆP ĐỊNH PARI 1973</a:t>
            </a:r>
            <a:endParaRPr lang="en-US" sz="7200" b="1" cap="al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{{{image_alt}}}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9" b="16731"/>
          <a:stretch/>
        </p:blipFill>
        <p:spPr bwMode="auto">
          <a:xfrm>
            <a:off x="4148037" y="1697215"/>
            <a:ext cx="3953266" cy="5054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98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849925" y="152668"/>
            <a:ext cx="9144000" cy="53539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CẢNH LỊCH SỬ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101" y="897151"/>
            <a:ext cx="112896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Mậu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1968,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Giôn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xơn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ném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bom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(5/1968),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(1/ 1969)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gay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gắt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đọan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- 27/1/1973,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26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074" name="Picture 2" descr="Sự đầu hàng vô điều kiện đã đặt dấu chấm hế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12"/>
            <a:ext cx="12192000" cy="687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88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03" y="6295508"/>
            <a:ext cx="1987193" cy="4931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upload.wikimedia.org/wikipedia/commons/thumb/2/2e/Vietnam_peace_agreement_signing.jpg/1280px-Vietnam_peace_agreement_sign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17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613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Picture 4" descr="Hoi nghi Par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02" y="0"/>
            <a:ext cx="11914598" cy="629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6430445"/>
            <a:ext cx="11172290" cy="493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vi-VN" b="1" dirty="0" smtClean="0">
                <a:solidFill>
                  <a:srgbClr val="FF0000"/>
                </a:solidFill>
                <a:latin typeface="+mj-lt"/>
              </a:rPr>
              <a:t>Phía Chính 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phủ Cách mạng Lâm thời Cộng hòa miền Nam Việt </a:t>
            </a:r>
            <a:r>
              <a:rPr lang="vi-VN" b="1" dirty="0" smtClean="0">
                <a:solidFill>
                  <a:srgbClr val="FF0000"/>
                </a:solidFill>
                <a:latin typeface="+mj-lt"/>
              </a:rPr>
              <a:t>Nam</a:t>
            </a:r>
            <a:endParaRPr lang="vi-VN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7818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Picture 4" descr="Nguyen Duy Tr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824" y="0"/>
            <a:ext cx="46656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232079" y="6364840"/>
            <a:ext cx="6908515" cy="493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vi-VN" b="1" dirty="0" smtClean="0">
                <a:solidFill>
                  <a:srgbClr val="FF0000"/>
                </a:solidFill>
                <a:latin typeface="+mj-lt"/>
              </a:rPr>
              <a:t>Phía </a:t>
            </a:r>
            <a:r>
              <a:rPr lang="vi-VN" b="1" smtClean="0">
                <a:solidFill>
                  <a:srgbClr val="FF0000"/>
                </a:solidFill>
                <a:latin typeface="+mj-lt"/>
              </a:rPr>
              <a:t>Việt Nam Dân chủ cộng hòa</a:t>
            </a:r>
            <a:endParaRPr lang="vi-VN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486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849925" y="152668"/>
            <a:ext cx="9144000" cy="53539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HIỆP ĐỊNH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101" y="897151"/>
            <a:ext cx="1128967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tòan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cam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thiệp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VN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4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849925" y="152668"/>
            <a:ext cx="9144000" cy="53539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HIỆP ĐỊNH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101" y="815670"/>
            <a:ext cx="1128967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VN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do.</a:t>
            </a:r>
            <a:endParaRPr lang="vi-VN" sz="4000" dirty="0">
              <a:solidFill>
                <a:prstClr val="black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sóat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solidFill>
                <a:prstClr val="black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solidFill>
                <a:prstClr val="black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vết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vi-VN" sz="4000" dirty="0">
              <a:solidFill>
                <a:prstClr val="black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78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849925" y="152668"/>
            <a:ext cx="9144000" cy="53539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NGHĨA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101" y="815670"/>
            <a:ext cx="112896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khuất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ở 2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ngoặt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vi-VN" sz="4000" dirty="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4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366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VNI-Times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Hồ Minh Thành</dc:creator>
  <cp:lastModifiedBy>Hồ Minh Thành</cp:lastModifiedBy>
  <cp:revision>17</cp:revision>
  <dcterms:created xsi:type="dcterms:W3CDTF">2020-04-07T03:30:38Z</dcterms:created>
  <dcterms:modified xsi:type="dcterms:W3CDTF">2023-03-26T14:19:23Z</dcterms:modified>
</cp:coreProperties>
</file>